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Fira Sans Black" charset="0"/>
      <p:bold r:id="rId27"/>
      <p:boldItalic r:id="rId28"/>
    </p:embeddedFont>
    <p:embeddedFont>
      <p:font typeface="Fira Sans" charset="0"/>
      <p:regular r:id="rId29"/>
      <p:bold r:id="rId30"/>
      <p:italic r:id="rId31"/>
      <p:boldItalic r:id="rId32"/>
    </p:embeddedFont>
    <p:embeddedFont>
      <p:font typeface="Fira Sans SemiBold" charset="0"/>
      <p:regular r:id="rId33"/>
      <p:bold r:id="rId34"/>
      <p:italic r:id="rId35"/>
      <p:boldItalic r:id="rId36"/>
    </p:embeddedFont>
    <p:embeddedFont>
      <p:font typeface="Fira Sans Light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822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16246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b24ab357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4b24ab357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b24ab357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b24ab357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b24ab357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b24ab357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b24ab357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4b24ab357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b24ab357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4b24ab357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b24ab357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b24ab3571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b24ab357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b24ab357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b3d2bf9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b3d2bf9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4b24ab357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4b24ab357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b24ab35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4b24ab35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b24ab357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b24ab357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b24ab357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b24ab357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51500" y="751925"/>
            <a:ext cx="3426900" cy="363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92600" y="4392000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4632"/>
            </a:avLst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2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2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" name="Google Shape;81;p12"/>
          <p:cNvGrpSpPr/>
          <p:nvPr/>
        </p:nvGrpSpPr>
        <p:grpSpPr>
          <a:xfrm>
            <a:off x="759900" y="750444"/>
            <a:ext cx="7957877" cy="3965562"/>
            <a:chOff x="342730" y="751500"/>
            <a:chExt cx="7957877" cy="3965562"/>
          </a:xfrm>
        </p:grpSpPr>
        <p:pic>
          <p:nvPicPr>
            <p:cNvPr id="82" name="Google Shape;82;p12"/>
            <p:cNvPicPr preferRelativeResize="0"/>
            <p:nvPr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>
              <a:off x="7975557" y="4392012"/>
              <a:ext cx="325050" cy="325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2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7975558" y="751500"/>
              <a:ext cx="325039" cy="364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2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 rot="-5400000" flipH="1">
              <a:off x="3996617" y="738119"/>
              <a:ext cx="325050" cy="76328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749500" y="1761875"/>
            <a:ext cx="4350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49500" y="3018575"/>
            <a:ext cx="4350300" cy="36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8392600" y="4392000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5690625" y="751550"/>
            <a:ext cx="2702100" cy="3640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2283500" y="-25"/>
            <a:ext cx="6860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035000" y="751500"/>
            <a:ext cx="5357400" cy="363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SzPts val="3600"/>
              <a:buChar char="▪"/>
              <a:defRPr sz="3600"/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/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/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/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marL="4114800" lvl="8" indent="-457200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-2000" y="76175"/>
            <a:ext cx="7515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“</a:t>
            </a:r>
            <a:endParaRPr sz="7200"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44916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▪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0985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3144470" y="1664175"/>
            <a:ext cx="20985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3123206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5494913" y="1664175"/>
            <a:ext cx="21462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title only">
  <p:cSld name="TITLE_ONLY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8392600" y="0"/>
            <a:ext cx="751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987850" y="0"/>
            <a:ext cx="74046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>
            <a:off x="-2000" y="0"/>
            <a:ext cx="9144000" cy="5143500"/>
          </a:xfrm>
          <a:prstGeom prst="rect">
            <a:avLst/>
          </a:prstGeom>
          <a:solidFill>
            <a:srgbClr val="02102E">
              <a:alpha val="59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6860500" y="-25"/>
            <a:ext cx="228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0" y="0"/>
            <a:ext cx="751500" cy="7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0"/>
          <p:cNvSpPr/>
          <p:nvPr/>
        </p:nvSpPr>
        <p:spPr>
          <a:xfrm>
            <a:off x="751500" y="751550"/>
            <a:ext cx="7641300" cy="3640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751500" y="4482500"/>
            <a:ext cx="7641300" cy="31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1500" y="1217000"/>
            <a:ext cx="44916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Fira Sans SemiBold"/>
              <a:buNone/>
              <a:defRPr sz="28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1500" y="1664175"/>
            <a:ext cx="4491600" cy="27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▪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Light"/>
              <a:buChar char="▫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●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○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 Light"/>
              <a:buChar char="■"/>
              <a:defRPr sz="22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algn="ctr" rtl="0">
              <a:buNone/>
              <a:defRPr sz="1500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852775" y="1666675"/>
            <a:ext cx="6066000" cy="201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INTERNET AND MOBILE PROGRAMMING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364600" y="1148775"/>
            <a:ext cx="325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-217025" y="1032825"/>
            <a:ext cx="2702700" cy="85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CEF 488</a:t>
            </a:r>
            <a:r>
              <a:rPr lang="en" dirty="0">
                <a:solidFill>
                  <a:schemeClr val="lt1"/>
                </a:solidFill>
              </a:rPr>
              <a:t>: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2"/>
          <p:cNvGrpSpPr/>
          <p:nvPr/>
        </p:nvGrpSpPr>
        <p:grpSpPr>
          <a:xfrm>
            <a:off x="189939" y="221075"/>
            <a:ext cx="371623" cy="309362"/>
            <a:chOff x="1244325" y="314425"/>
            <a:chExt cx="444525" cy="370050"/>
          </a:xfrm>
        </p:grpSpPr>
        <p:sp>
          <p:nvSpPr>
            <p:cNvPr id="175" name="Google Shape;175;p22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693550" y="530425"/>
            <a:ext cx="30819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PROFILE</a:t>
            </a:r>
            <a:endParaRPr sz="4000"/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1"/>
          </p:nvPr>
        </p:nvSpPr>
        <p:spPr>
          <a:xfrm>
            <a:off x="693550" y="1335025"/>
            <a:ext cx="3345900" cy="278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Here, the user can view his informations and he has the possibility to modify the.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Also, the use can view his recent posts.</a:t>
            </a:r>
            <a:endParaRPr sz="240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 rotWithShape="1">
          <a:blip r:embed="rId4">
            <a:alphaModFix/>
          </a:blip>
          <a:srcRect l="769" t="19828" r="11733" b="17679"/>
          <a:stretch/>
        </p:blipFill>
        <p:spPr>
          <a:xfrm>
            <a:off x="4576350" y="751500"/>
            <a:ext cx="3816150" cy="3639601"/>
          </a:xfrm>
          <a:prstGeom prst="rect">
            <a:avLst/>
          </a:prstGeom>
          <a:noFill/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</p:pic>
      <p:pic>
        <p:nvPicPr>
          <p:cNvPr id="181" name="Google Shape;18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4450" y="-450"/>
            <a:ext cx="19051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3"/>
          <p:cNvGrpSpPr/>
          <p:nvPr/>
        </p:nvGrpSpPr>
        <p:grpSpPr>
          <a:xfrm>
            <a:off x="189939" y="221075"/>
            <a:ext cx="371623" cy="309362"/>
            <a:chOff x="1244325" y="314425"/>
            <a:chExt cx="444525" cy="370050"/>
          </a:xfrm>
        </p:grpSpPr>
        <p:sp>
          <p:nvSpPr>
            <p:cNvPr id="187" name="Google Shape;187;p23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89" name="Google Shape;189;p23"/>
          <p:cNvSpPr txBox="1">
            <a:spLocks noGrp="1"/>
          </p:cNvSpPr>
          <p:nvPr>
            <p:ph type="title"/>
          </p:nvPr>
        </p:nvSpPr>
        <p:spPr>
          <a:xfrm>
            <a:off x="693550" y="694200"/>
            <a:ext cx="30819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HOME PAGE</a:t>
            </a:r>
            <a:endParaRPr sz="4000"/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1"/>
          </p:nvPr>
        </p:nvSpPr>
        <p:spPr>
          <a:xfrm>
            <a:off x="451425" y="1498800"/>
            <a:ext cx="3906300" cy="21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This is the page after login, where the user can view recent posts and eventually request for food.</a:t>
            </a:r>
            <a:endParaRPr sz="2400"/>
          </a:p>
        </p:txBody>
      </p:sp>
      <p:sp>
        <p:nvSpPr>
          <p:cNvPr id="191" name="Google Shape;191;p23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 rotWithShape="1">
          <a:blip r:embed="rId4">
            <a:alphaModFix/>
          </a:blip>
          <a:srcRect l="769" t="19828" r="11733" b="17679"/>
          <a:stretch/>
        </p:blipFill>
        <p:spPr>
          <a:xfrm>
            <a:off x="4576350" y="751500"/>
            <a:ext cx="3816150" cy="3639601"/>
          </a:xfrm>
          <a:prstGeom prst="rect">
            <a:avLst/>
          </a:prstGeom>
          <a:noFill/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</p:pic>
      <p:pic>
        <p:nvPicPr>
          <p:cNvPr id="193" name="Google Shape;19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6348" y="0"/>
            <a:ext cx="18711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4"/>
          <p:cNvGrpSpPr/>
          <p:nvPr/>
        </p:nvGrpSpPr>
        <p:grpSpPr>
          <a:xfrm>
            <a:off x="189939" y="221075"/>
            <a:ext cx="371623" cy="309362"/>
            <a:chOff x="1244325" y="314425"/>
            <a:chExt cx="444525" cy="370050"/>
          </a:xfrm>
        </p:grpSpPr>
        <p:sp>
          <p:nvSpPr>
            <p:cNvPr id="199" name="Google Shape;199;p24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451425" y="601525"/>
            <a:ext cx="30819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FORUM</a:t>
            </a:r>
            <a:endParaRPr sz="4000"/>
          </a:p>
        </p:txBody>
      </p:sp>
      <p:sp>
        <p:nvSpPr>
          <p:cNvPr id="202" name="Google Shape;202;p24"/>
          <p:cNvSpPr txBox="1">
            <a:spLocks noGrp="1"/>
          </p:cNvSpPr>
          <p:nvPr>
            <p:ph type="body" idx="1"/>
          </p:nvPr>
        </p:nvSpPr>
        <p:spPr>
          <a:xfrm>
            <a:off x="451425" y="1406125"/>
            <a:ext cx="3456000" cy="21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This is a platform where each user can communicate with the other.</a:t>
            </a:r>
            <a:endParaRPr sz="2400"/>
          </a:p>
        </p:txBody>
      </p:sp>
      <p:sp>
        <p:nvSpPr>
          <p:cNvPr id="203" name="Google Shape;203;p24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4">
            <a:alphaModFix/>
          </a:blip>
          <a:srcRect l="769" t="19828" r="11733" b="17679"/>
          <a:stretch/>
        </p:blipFill>
        <p:spPr>
          <a:xfrm>
            <a:off x="4576350" y="751500"/>
            <a:ext cx="3816150" cy="3639601"/>
          </a:xfrm>
          <a:prstGeom prst="rect">
            <a:avLst/>
          </a:prstGeom>
          <a:noFill/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</p:pic>
      <p:pic>
        <p:nvPicPr>
          <p:cNvPr id="205" name="Google Shape;20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4613" y="-450"/>
            <a:ext cx="23730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5"/>
          <p:cNvGrpSpPr/>
          <p:nvPr/>
        </p:nvGrpSpPr>
        <p:grpSpPr>
          <a:xfrm>
            <a:off x="189939" y="221075"/>
            <a:ext cx="371623" cy="309362"/>
            <a:chOff x="1244325" y="314425"/>
            <a:chExt cx="444525" cy="370050"/>
          </a:xfrm>
        </p:grpSpPr>
        <p:sp>
          <p:nvSpPr>
            <p:cNvPr id="211" name="Google Shape;211;p25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451425" y="601525"/>
            <a:ext cx="30819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ABOUT</a:t>
            </a:r>
            <a:endParaRPr sz="4000"/>
          </a:p>
        </p:txBody>
      </p:sp>
      <p:sp>
        <p:nvSpPr>
          <p:cNvPr id="214" name="Google Shape;214;p25"/>
          <p:cNvSpPr txBox="1">
            <a:spLocks noGrp="1"/>
          </p:cNvSpPr>
          <p:nvPr>
            <p:ph type="body" idx="1"/>
          </p:nvPr>
        </p:nvSpPr>
        <p:spPr>
          <a:xfrm>
            <a:off x="451425" y="1406125"/>
            <a:ext cx="3456000" cy="21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This is a platform which guide the user and help in answering Frequently Asked Questions</a:t>
            </a:r>
            <a:endParaRPr sz="2400"/>
          </a:p>
        </p:txBody>
      </p:sp>
      <p:sp>
        <p:nvSpPr>
          <p:cNvPr id="215" name="Google Shape;215;p2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16" name="Google Shape;216;p25"/>
          <p:cNvPicPr preferRelativeResize="0"/>
          <p:nvPr/>
        </p:nvPicPr>
        <p:blipFill rotWithShape="1">
          <a:blip r:embed="rId4">
            <a:alphaModFix/>
          </a:blip>
          <a:srcRect l="769" t="19828" r="11733" b="17679"/>
          <a:stretch/>
        </p:blipFill>
        <p:spPr>
          <a:xfrm>
            <a:off x="4576350" y="751500"/>
            <a:ext cx="3816150" cy="3639601"/>
          </a:xfrm>
          <a:prstGeom prst="rect">
            <a:avLst/>
          </a:prstGeom>
          <a:noFill/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</p:pic>
      <p:pic>
        <p:nvPicPr>
          <p:cNvPr id="217" name="Google Shape;21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6938" y="0"/>
            <a:ext cx="23730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>
            <a:spLocks noGrp="1"/>
          </p:cNvSpPr>
          <p:nvPr>
            <p:ph type="ctrTitle"/>
          </p:nvPr>
        </p:nvSpPr>
        <p:spPr>
          <a:xfrm>
            <a:off x="226300" y="1858775"/>
            <a:ext cx="539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IMPLEMENTATION</a:t>
            </a:r>
            <a:endParaRPr sz="5000"/>
          </a:p>
        </p:txBody>
      </p:sp>
      <p:sp>
        <p:nvSpPr>
          <p:cNvPr id="223" name="Google Shape;223;p26"/>
          <p:cNvSpPr txBox="1">
            <a:spLocks noGrp="1"/>
          </p:cNvSpPr>
          <p:nvPr>
            <p:ph type="subTitle" idx="1"/>
          </p:nvPr>
        </p:nvSpPr>
        <p:spPr>
          <a:xfrm>
            <a:off x="749500" y="3018575"/>
            <a:ext cx="4350300" cy="36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6"/>
          <p:cNvSpPr txBox="1"/>
          <p:nvPr/>
        </p:nvSpPr>
        <p:spPr>
          <a:xfrm>
            <a:off x="5685350" y="752125"/>
            <a:ext cx="2709300" cy="3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0">
                <a:solidFill>
                  <a:schemeClr val="accen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3</a:t>
            </a:r>
            <a:endParaRPr sz="16000">
              <a:solidFill>
                <a:schemeClr val="accen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1228975" y="838050"/>
            <a:ext cx="4491600" cy="52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IMPLEMENTATION</a:t>
            </a:r>
            <a:endParaRPr sz="4000"/>
          </a:p>
        </p:txBody>
      </p:sp>
      <p:sp>
        <p:nvSpPr>
          <p:cNvPr id="230" name="Google Shape;230;p27"/>
          <p:cNvSpPr txBox="1">
            <a:spLocks noGrp="1"/>
          </p:cNvSpPr>
          <p:nvPr>
            <p:ph type="body" idx="1"/>
          </p:nvPr>
        </p:nvSpPr>
        <p:spPr>
          <a:xfrm>
            <a:off x="740775" y="1562900"/>
            <a:ext cx="55701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After the design phase, we used </a:t>
            </a:r>
            <a:r>
              <a:rPr lang="en" sz="3000" b="1">
                <a:latin typeface="Fira Sans"/>
                <a:ea typeface="Fira Sans"/>
                <a:cs typeface="Fira Sans"/>
                <a:sym typeface="Fira Sans"/>
              </a:rPr>
              <a:t>REACT NATIVE </a:t>
            </a:r>
            <a:r>
              <a:rPr lang="en" sz="3000"/>
              <a:t>and </a:t>
            </a:r>
            <a:r>
              <a:rPr lang="en" sz="3000" b="1">
                <a:latin typeface="Fira Sans"/>
                <a:ea typeface="Fira Sans"/>
                <a:cs typeface="Fira Sans"/>
                <a:sym typeface="Fira Sans"/>
              </a:rPr>
              <a:t>Visual Studio Code </a:t>
            </a:r>
            <a:r>
              <a:rPr lang="en" sz="3000"/>
              <a:t>in order to code the different interfaces and produce a the </a:t>
            </a:r>
            <a:r>
              <a:rPr lang="en" sz="3000" b="1">
                <a:latin typeface="Fira Sans"/>
                <a:ea typeface="Fira Sans"/>
                <a:cs typeface="Fira Sans"/>
                <a:sym typeface="Fira Sans"/>
              </a:rPr>
              <a:t>Native application.</a:t>
            </a:r>
            <a:r>
              <a:rPr lang="en" sz="3000"/>
              <a:t> </a:t>
            </a:r>
            <a:endParaRPr sz="3000"/>
          </a:p>
        </p:txBody>
      </p:sp>
      <p:sp>
        <p:nvSpPr>
          <p:cNvPr id="231" name="Google Shape;231;p27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897525" y="883775"/>
            <a:ext cx="4491600" cy="52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IMPLEMENTATION</a:t>
            </a:r>
            <a:endParaRPr sz="4000"/>
          </a:p>
        </p:txBody>
      </p:sp>
      <p:sp>
        <p:nvSpPr>
          <p:cNvPr id="237" name="Google Shape;237;p28"/>
          <p:cNvSpPr txBox="1">
            <a:spLocks noGrp="1"/>
          </p:cNvSpPr>
          <p:nvPr>
            <p:ph type="body" idx="1"/>
          </p:nvPr>
        </p:nvSpPr>
        <p:spPr>
          <a:xfrm>
            <a:off x="740775" y="1562900"/>
            <a:ext cx="30333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In order to run the code, we used an iOS device and an application known as </a:t>
            </a:r>
            <a:r>
              <a:rPr lang="en" sz="2000" b="1">
                <a:latin typeface="Fira Sans"/>
                <a:ea typeface="Fira Sans"/>
                <a:cs typeface="Fira Sans"/>
                <a:sym typeface="Fira Sans"/>
              </a:rPr>
              <a:t>Expo client go.</a:t>
            </a:r>
            <a:endParaRPr sz="2000"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Free on </a:t>
            </a:r>
            <a:r>
              <a:rPr lang="en" sz="2000" b="1">
                <a:latin typeface="Fira Sans"/>
                <a:ea typeface="Fira Sans"/>
                <a:cs typeface="Fira Sans"/>
                <a:sym typeface="Fira Sans"/>
              </a:rPr>
              <a:t>Play</a:t>
            </a:r>
            <a:r>
              <a:rPr lang="en" sz="2000"/>
              <a:t> </a:t>
            </a:r>
            <a:r>
              <a:rPr lang="en" sz="2000" b="1">
                <a:latin typeface="Fira Sans"/>
                <a:ea typeface="Fira Sans"/>
                <a:cs typeface="Fira Sans"/>
                <a:sym typeface="Fira Sans"/>
              </a:rPr>
              <a:t>Store.</a:t>
            </a:r>
            <a:endParaRPr sz="2000" b="1" baseline="300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8" name="Google Shape;238;p28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550" y="1662225"/>
            <a:ext cx="2528325" cy="25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1228975" y="838050"/>
            <a:ext cx="4491600" cy="52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LIBRARIES</a:t>
            </a:r>
            <a:endParaRPr sz="4000"/>
          </a:p>
        </p:txBody>
      </p:sp>
      <p:sp>
        <p:nvSpPr>
          <p:cNvPr id="245" name="Google Shape;245;p29"/>
          <p:cNvSpPr txBox="1">
            <a:spLocks noGrp="1"/>
          </p:cNvSpPr>
          <p:nvPr>
            <p:ph type="body" idx="1"/>
          </p:nvPr>
        </p:nvSpPr>
        <p:spPr>
          <a:xfrm>
            <a:off x="740775" y="1562900"/>
            <a:ext cx="2679000" cy="272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We installed the react Native Libraries with the command 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>
                <a:latin typeface="Fira Sans"/>
                <a:ea typeface="Fira Sans"/>
                <a:cs typeface="Fira Sans"/>
                <a:sym typeface="Fira Sans"/>
              </a:rPr>
              <a:t>Npm install expo-cli –-global</a:t>
            </a:r>
            <a:endParaRPr sz="20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6" name="Google Shape;246;p29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94525"/>
            <a:ext cx="7113450" cy="16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0" y="1862150"/>
            <a:ext cx="3767100" cy="52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LOGIN PAGE</a:t>
            </a:r>
            <a:endParaRPr sz="4000" b="1" dirty="0"/>
          </a:p>
        </p:txBody>
      </p:sp>
      <p:sp>
        <p:nvSpPr>
          <p:cNvPr id="253" name="Google Shape;253;p30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766" y="285750"/>
            <a:ext cx="2631604" cy="468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52;p30"/>
          <p:cNvSpPr txBox="1">
            <a:spLocks/>
          </p:cNvSpPr>
          <p:nvPr/>
        </p:nvSpPr>
        <p:spPr>
          <a:xfrm>
            <a:off x="0" y="1862150"/>
            <a:ext cx="3767100" cy="52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Fira Sans SemiBold" charset="0"/>
              </a:rPr>
              <a:t>Sign UP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Fira Sans SemiBold" charset="0"/>
            </a:endParaRPr>
          </a:p>
        </p:txBody>
      </p:sp>
      <p:sp>
        <p:nvSpPr>
          <p:cNvPr id="15" name="Google Shape;253;p30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8409"/>
            <a:ext cx="2726858" cy="4851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4"/>
          <p:cNvGrpSpPr/>
          <p:nvPr/>
        </p:nvGrpSpPr>
        <p:grpSpPr>
          <a:xfrm>
            <a:off x="196575" y="226686"/>
            <a:ext cx="358351" cy="298118"/>
            <a:chOff x="1926350" y="995225"/>
            <a:chExt cx="428650" cy="356600"/>
          </a:xfrm>
        </p:grpSpPr>
        <p:sp>
          <p:nvSpPr>
            <p:cNvPr id="97" name="Google Shape;97;p14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722575" y="772600"/>
            <a:ext cx="5776500" cy="66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TABLE OF CONTENT</a:t>
            </a:r>
            <a:endParaRPr sz="4500"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813125" y="1785400"/>
            <a:ext cx="833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405150" y="1526600"/>
            <a:ext cx="83337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INTRODUCTION</a:t>
            </a:r>
            <a:endParaRPr sz="28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DESIGN</a:t>
            </a:r>
            <a:br>
              <a:rPr lang="en" sz="2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2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/>
            </a:r>
            <a:br>
              <a:rPr lang="en" sz="2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2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IMPLEMENTATION</a:t>
            </a:r>
            <a:endParaRPr sz="28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SUMMARY</a:t>
            </a:r>
            <a:endParaRPr sz="28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>
            <a:spLocks noGrp="1"/>
          </p:cNvSpPr>
          <p:nvPr>
            <p:ph type="ctrTitle" idx="4294967295"/>
          </p:nvPr>
        </p:nvSpPr>
        <p:spPr>
          <a:xfrm>
            <a:off x="751500" y="1922546"/>
            <a:ext cx="42708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/>
              <a:t>Forum</a:t>
            </a:r>
            <a:endParaRPr sz="4000" b="1" dirty="0"/>
          </a:p>
        </p:txBody>
      </p:sp>
      <p:sp>
        <p:nvSpPr>
          <p:cNvPr id="278" name="Google Shape;278;p32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280" name="Google Shape;280;p32"/>
          <p:cNvGrpSpPr/>
          <p:nvPr/>
        </p:nvGrpSpPr>
        <p:grpSpPr>
          <a:xfrm>
            <a:off x="186382" y="236900"/>
            <a:ext cx="378750" cy="277698"/>
            <a:chOff x="4610450" y="3703750"/>
            <a:chExt cx="453050" cy="332175"/>
          </a:xfrm>
        </p:grpSpPr>
        <p:sp>
          <p:nvSpPr>
            <p:cNvPr id="281" name="Google Shape;281;p3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925" y="218768"/>
            <a:ext cx="2725914" cy="4850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/>
          <p:nvPr/>
        </p:nvSpPr>
        <p:spPr>
          <a:xfrm>
            <a:off x="251712" y="160839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89" name="Google Shape;289;p33"/>
          <p:cNvSpPr/>
          <p:nvPr/>
        </p:nvSpPr>
        <p:spPr>
          <a:xfrm>
            <a:off x="5857636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Place your screenshot here</a:t>
            </a:r>
            <a:endParaRPr sz="1000">
              <a:solidFill>
                <a:schemeClr val="dk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90" name="Google Shape;290;p33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91" name="Google Shape;291;p33"/>
          <p:cNvGrpSpPr/>
          <p:nvPr/>
        </p:nvGrpSpPr>
        <p:grpSpPr>
          <a:xfrm>
            <a:off x="5798511" y="373572"/>
            <a:ext cx="2119546" cy="4396359"/>
            <a:chOff x="2547150" y="238125"/>
            <a:chExt cx="2525675" cy="5238750"/>
          </a:xfrm>
        </p:grpSpPr>
        <p:sp>
          <p:nvSpPr>
            <p:cNvPr id="292" name="Google Shape;292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dist="142875" dir="264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33"/>
          <p:cNvSpPr txBox="1">
            <a:spLocks noGrp="1"/>
          </p:cNvSpPr>
          <p:nvPr>
            <p:ph type="title"/>
          </p:nvPr>
        </p:nvSpPr>
        <p:spPr>
          <a:xfrm>
            <a:off x="609600" y="203835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latin typeface="Fira Sans SemiBold" charset="0"/>
                <a:cs typeface="Times New Roman" pitchFamily="18" charset="0"/>
              </a:rPr>
              <a:t>Username</a:t>
            </a:r>
            <a:endParaRPr sz="4000" b="1" dirty="0">
              <a:latin typeface="Fira Sans SemiBold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230" y="160839"/>
            <a:ext cx="2759535" cy="4909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/>
          <p:nvPr/>
        </p:nvSpPr>
        <p:spPr>
          <a:xfrm>
            <a:off x="208320" y="160839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02" name="Google Shape;302;p34"/>
          <p:cNvSpPr/>
          <p:nvPr/>
        </p:nvSpPr>
        <p:spPr>
          <a:xfrm>
            <a:off x="5558764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Place your screenshot here</a:t>
            </a:r>
            <a:endParaRPr sz="1000">
              <a:solidFill>
                <a:schemeClr val="dk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03" name="Google Shape;303;p34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04" name="Google Shape;304;p34"/>
          <p:cNvGrpSpPr/>
          <p:nvPr/>
        </p:nvGrpSpPr>
        <p:grpSpPr>
          <a:xfrm>
            <a:off x="5494065" y="465959"/>
            <a:ext cx="2736410" cy="4222433"/>
            <a:chOff x="2112475" y="238125"/>
            <a:chExt cx="3395050" cy="5238750"/>
          </a:xfrm>
        </p:grpSpPr>
        <p:sp>
          <p:nvSpPr>
            <p:cNvPr id="305" name="Google Shape;305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14313" dist="142875" dir="276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 txBox="1">
            <a:spLocks noGrp="1"/>
          </p:cNvSpPr>
          <p:nvPr>
            <p:ph type="title"/>
          </p:nvPr>
        </p:nvSpPr>
        <p:spPr>
          <a:xfrm>
            <a:off x="762000" y="203835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Choose Food</a:t>
            </a:r>
            <a:endParaRPr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61975"/>
            <a:ext cx="2514600" cy="4494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61975"/>
            <a:ext cx="2483979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5"/>
          <p:cNvGrpSpPr/>
          <p:nvPr/>
        </p:nvGrpSpPr>
        <p:grpSpPr>
          <a:xfrm>
            <a:off x="182281" y="189426"/>
            <a:ext cx="386943" cy="372647"/>
            <a:chOff x="2583325" y="2972875"/>
            <a:chExt cx="462850" cy="445750"/>
          </a:xfrm>
        </p:grpSpPr>
        <p:sp>
          <p:nvSpPr>
            <p:cNvPr id="316" name="Google Shape;316;p35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18" name="Google Shape;318;p35"/>
          <p:cNvSpPr/>
          <p:nvPr/>
        </p:nvSpPr>
        <p:spPr>
          <a:xfrm>
            <a:off x="4228082" y="1231061"/>
            <a:ext cx="3977100" cy="25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Place your screenshot here</a:t>
            </a:r>
            <a:endParaRPr sz="1000">
              <a:solidFill>
                <a:schemeClr val="dk2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19" name="Google Shape;319;p35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25" name="Google Shape;325;p35"/>
          <p:cNvSpPr txBox="1">
            <a:spLocks noGrp="1"/>
          </p:cNvSpPr>
          <p:nvPr>
            <p:ph type="title"/>
          </p:nvPr>
        </p:nvSpPr>
        <p:spPr>
          <a:xfrm>
            <a:off x="762000" y="1581150"/>
            <a:ext cx="2551800" cy="75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/>
              <a:t>Posts</a:t>
            </a:r>
            <a:endParaRPr sz="4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20980"/>
            <a:ext cx="2567076" cy="45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971800" y="666750"/>
            <a:ext cx="5357400" cy="1896450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b="1" dirty="0" smtClean="0"/>
              <a:t>THANKS! </a:t>
            </a:r>
            <a:endParaRPr lang="en-US" sz="6000" b="1" dirty="0"/>
          </a:p>
          <a:p>
            <a:pPr algn="ctr"/>
            <a:endParaRPr lang="en-US" sz="6000" b="1" dirty="0" smtClean="0"/>
          </a:p>
          <a:p>
            <a:pPr algn="ctr"/>
            <a:endParaRPr lang="en-US" sz="6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Google Shape;406;p36"/>
          <p:cNvSpPr/>
          <p:nvPr/>
        </p:nvSpPr>
        <p:spPr>
          <a:xfrm>
            <a:off x="152400" y="209550"/>
            <a:ext cx="474136" cy="381000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" name="Google Shape;409;p36"/>
          <p:cNvSpPr txBox="1">
            <a:spLocks/>
          </p:cNvSpPr>
          <p:nvPr/>
        </p:nvSpPr>
        <p:spPr>
          <a:xfrm>
            <a:off x="8544897" y="4543574"/>
            <a:ext cx="751500" cy="751500"/>
          </a:xfrm>
          <a:prstGeom prst="rect">
            <a:avLst/>
          </a:prstGeom>
          <a:solidFill>
            <a:srgbClr val="02102E">
              <a:alpha val="162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371600" y="2425317"/>
            <a:ext cx="5357400" cy="189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ira Sans Light"/>
              <a:buChar char="▪"/>
              <a:defRPr sz="36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ira Sans Light"/>
              <a:buChar char="▫"/>
              <a:defRPr sz="36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Fira Sans Light"/>
              <a:buChar char="▫"/>
              <a:defRPr sz="36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Light"/>
              <a:buChar char="▫"/>
              <a:defRPr sz="36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ra Sans Light"/>
              <a:buChar char="○"/>
              <a:defRPr sz="36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ra Sans Light"/>
              <a:buChar char="■"/>
              <a:defRPr sz="36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ra Sans Light"/>
              <a:buChar char="●"/>
              <a:defRPr sz="36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ra Sans Light"/>
              <a:buChar char="○"/>
              <a:defRPr sz="36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ra Sans Light"/>
              <a:buChar char="■"/>
              <a:defRPr sz="3600" b="0" i="0" u="none" strike="noStrike" cap="non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indent="0">
              <a:buFont typeface="Fira Sans Light"/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Any questions?</a:t>
            </a:r>
          </a:p>
          <a:p>
            <a:pPr marL="0" indent="0">
              <a:buFont typeface="Fira Sans Light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You can find us at:</a:t>
            </a:r>
          </a:p>
          <a:p>
            <a:pPr marL="0" indent="0">
              <a:buFont typeface="Fira Sans Light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*https://github.com/cybelle715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9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226300" y="1858775"/>
            <a:ext cx="539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INTRODUCTION</a:t>
            </a:r>
            <a:endParaRPr sz="5000"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"/>
          </p:nvPr>
        </p:nvSpPr>
        <p:spPr>
          <a:xfrm>
            <a:off x="749500" y="3018575"/>
            <a:ext cx="4350300" cy="36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5685350" y="752125"/>
            <a:ext cx="2709300" cy="3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0">
                <a:solidFill>
                  <a:schemeClr val="accen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1</a:t>
            </a:r>
            <a:endParaRPr sz="16000">
              <a:solidFill>
                <a:schemeClr val="accen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035000" y="751500"/>
            <a:ext cx="5357400" cy="363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500" b="1" i="1">
                <a:latin typeface="Fira Sans"/>
                <a:ea typeface="Fira Sans"/>
                <a:cs typeface="Fira Sans"/>
                <a:sym typeface="Fira Sans"/>
              </a:rPr>
              <a:t>No one has ever become poor by giving.</a:t>
            </a:r>
            <a:endParaRPr sz="4500" b="1" i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i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i="1">
                <a:latin typeface="Fira Sans"/>
                <a:ea typeface="Fira Sans"/>
                <a:cs typeface="Fira Sans"/>
                <a:sym typeface="Fira Sans"/>
              </a:rPr>
              <a:t>					</a:t>
            </a:r>
            <a:r>
              <a:rPr lang="en">
                <a:latin typeface="Fira Sans Black"/>
                <a:ea typeface="Fira Sans Black"/>
                <a:cs typeface="Fira Sans Black"/>
                <a:sym typeface="Fira Sans Black"/>
              </a:rPr>
              <a:t>	Anne Frank</a:t>
            </a:r>
            <a:endParaRPr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ctrTitle"/>
          </p:nvPr>
        </p:nvSpPr>
        <p:spPr>
          <a:xfrm>
            <a:off x="226300" y="1858775"/>
            <a:ext cx="539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DESIGN</a:t>
            </a:r>
            <a:endParaRPr sz="500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"/>
          </p:nvPr>
        </p:nvSpPr>
        <p:spPr>
          <a:xfrm>
            <a:off x="749500" y="3018575"/>
            <a:ext cx="4350300" cy="36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5685350" y="752125"/>
            <a:ext cx="2709300" cy="3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0">
                <a:solidFill>
                  <a:schemeClr val="accen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2</a:t>
            </a:r>
            <a:endParaRPr sz="16000">
              <a:solidFill>
                <a:schemeClr val="accen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806900" y="1288000"/>
            <a:ext cx="5721300" cy="32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We used </a:t>
            </a:r>
            <a:r>
              <a:rPr lang="en" sz="3000" b="1">
                <a:latin typeface="Fira Sans"/>
                <a:ea typeface="Fira Sans"/>
                <a:cs typeface="Fira Sans"/>
                <a:sym typeface="Fira Sans"/>
              </a:rPr>
              <a:t>AdobeXD </a:t>
            </a:r>
            <a:r>
              <a:rPr lang="en" sz="3000"/>
              <a:t>to design the different interfaces of the application.</a:t>
            </a:r>
            <a:endParaRPr sz="3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As far as the interfaces are concerned, we designed the following interfaces.</a:t>
            </a:r>
            <a:endParaRPr sz="3000"/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1315750" y="638150"/>
            <a:ext cx="4491600" cy="55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DESIGN</a:t>
            </a:r>
            <a:endParaRPr sz="500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268031" y="200148"/>
            <a:ext cx="215437" cy="351204"/>
            <a:chOff x="6730350" y="2315900"/>
            <a:chExt cx="257700" cy="420100"/>
          </a:xfrm>
        </p:grpSpPr>
        <p:sp>
          <p:nvSpPr>
            <p:cNvPr id="133" name="Google Shape;133;p1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 l="37863" t="11229" r="18226"/>
          <a:stretch/>
        </p:blipFill>
        <p:spPr>
          <a:xfrm>
            <a:off x="5690400" y="751500"/>
            <a:ext cx="2702100" cy="3639601"/>
          </a:xfrm>
          <a:prstGeom prst="rect">
            <a:avLst/>
          </a:prstGeom>
          <a:noFill/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939575" y="754000"/>
            <a:ext cx="44916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91440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Fira Sans Black"/>
                <a:ea typeface="Fira Sans Black"/>
                <a:cs typeface="Fira Sans Black"/>
                <a:sym typeface="Fira Sans Black"/>
              </a:rPr>
              <a:t> INTERFACES</a:t>
            </a:r>
            <a:endParaRPr sz="35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1069825" y="1380275"/>
            <a:ext cx="5082300" cy="337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>
                <a:latin typeface="Fira Sans SemiBold"/>
                <a:ea typeface="Fira Sans SemiBold"/>
                <a:cs typeface="Fira Sans SemiBold"/>
                <a:sym typeface="Fira Sans SemiBold"/>
              </a:rPr>
              <a:t>Login</a:t>
            </a:r>
            <a:endParaRPr sz="2800"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>
                <a:latin typeface="Fira Sans SemiBold"/>
                <a:ea typeface="Fira Sans SemiBold"/>
                <a:cs typeface="Fira Sans SemiBold"/>
                <a:sym typeface="Fira Sans SemiBold"/>
              </a:rPr>
              <a:t>Registration</a:t>
            </a:r>
            <a:endParaRPr sz="2800"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>
                <a:latin typeface="Fira Sans SemiBold"/>
                <a:ea typeface="Fira Sans SemiBold"/>
                <a:cs typeface="Fira Sans SemiBold"/>
                <a:sym typeface="Fira Sans SemiBold"/>
              </a:rPr>
              <a:t>Profile </a:t>
            </a:r>
            <a:endParaRPr sz="2800"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>
                <a:latin typeface="Fira Sans SemiBold"/>
                <a:ea typeface="Fira Sans SemiBold"/>
                <a:cs typeface="Fira Sans SemiBold"/>
                <a:sym typeface="Fira Sans SemiBold"/>
              </a:rPr>
              <a:t>Home</a:t>
            </a:r>
            <a:endParaRPr sz="2800"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>
                <a:latin typeface="Fira Sans SemiBold"/>
                <a:ea typeface="Fira Sans SemiBold"/>
                <a:cs typeface="Fira Sans SemiBold"/>
                <a:sym typeface="Fira Sans SemiBold"/>
              </a:rPr>
              <a:t>Forum</a:t>
            </a:r>
            <a:endParaRPr sz="2800"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>
                <a:latin typeface="Fira Sans SemiBold"/>
                <a:ea typeface="Fira Sans SemiBold"/>
                <a:cs typeface="Fira Sans SemiBold"/>
                <a:sym typeface="Fira Sans SemiBold"/>
              </a:rPr>
              <a:t>About</a:t>
            </a:r>
            <a:endParaRPr sz="2800"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800"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20"/>
          <p:cNvGrpSpPr/>
          <p:nvPr/>
        </p:nvGrpSpPr>
        <p:grpSpPr>
          <a:xfrm>
            <a:off x="189939" y="221075"/>
            <a:ext cx="371623" cy="309362"/>
            <a:chOff x="1244325" y="314425"/>
            <a:chExt cx="444525" cy="370050"/>
          </a:xfrm>
        </p:grpSpPr>
        <p:sp>
          <p:nvSpPr>
            <p:cNvPr id="151" name="Google Shape;151;p20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693550" y="530425"/>
            <a:ext cx="30819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LOGIN</a:t>
            </a:r>
            <a:endParaRPr sz="4000"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561550" y="1406125"/>
            <a:ext cx="3345900" cy="21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Here, the user enters his credentials and login into his account.</a:t>
            </a:r>
            <a:endParaRPr sz="2400"/>
          </a:p>
        </p:txBody>
      </p:sp>
      <p:sp>
        <p:nvSpPr>
          <p:cNvPr id="155" name="Google Shape;155;p20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4">
            <a:alphaModFix/>
          </a:blip>
          <a:srcRect l="769" t="19828" r="11733" b="17679"/>
          <a:stretch/>
        </p:blipFill>
        <p:spPr>
          <a:xfrm>
            <a:off x="4576350" y="751500"/>
            <a:ext cx="3816150" cy="3639601"/>
          </a:xfrm>
          <a:prstGeom prst="rect">
            <a:avLst/>
          </a:prstGeom>
          <a:noFill/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</p:pic>
      <p:pic>
        <p:nvPicPr>
          <p:cNvPr id="157" name="Google Shape;1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0650" y="-825"/>
            <a:ext cx="25500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21"/>
          <p:cNvGrpSpPr/>
          <p:nvPr/>
        </p:nvGrpSpPr>
        <p:grpSpPr>
          <a:xfrm>
            <a:off x="189939" y="221075"/>
            <a:ext cx="371623" cy="309362"/>
            <a:chOff x="1244325" y="314425"/>
            <a:chExt cx="444525" cy="370050"/>
          </a:xfrm>
        </p:grpSpPr>
        <p:sp>
          <p:nvSpPr>
            <p:cNvPr id="163" name="Google Shape;163;p21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415075" y="659400"/>
            <a:ext cx="33459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REGISTRATION</a:t>
            </a:r>
            <a:endParaRPr sz="4000"/>
          </a:p>
        </p:txBody>
      </p:sp>
      <p:sp>
        <p:nvSpPr>
          <p:cNvPr id="166" name="Google Shape;166;p21"/>
          <p:cNvSpPr txBox="1">
            <a:spLocks noGrp="1"/>
          </p:cNvSpPr>
          <p:nvPr>
            <p:ph type="body" idx="1"/>
          </p:nvPr>
        </p:nvSpPr>
        <p:spPr>
          <a:xfrm>
            <a:off x="561550" y="1406125"/>
            <a:ext cx="3345900" cy="236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Users without accounts can register by entering and their personal informations and become members of the food app community</a:t>
            </a:r>
            <a:endParaRPr sz="2400"/>
          </a:p>
        </p:txBody>
      </p:sp>
      <p:sp>
        <p:nvSpPr>
          <p:cNvPr id="167" name="Google Shape;167;p21"/>
          <p:cNvSpPr txBox="1">
            <a:spLocks noGrp="1"/>
          </p:cNvSpPr>
          <p:nvPr>
            <p:ph type="sldNum" idx="12"/>
          </p:nvPr>
        </p:nvSpPr>
        <p:spPr>
          <a:xfrm>
            <a:off x="8392497" y="4391174"/>
            <a:ext cx="751500" cy="75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4">
            <a:alphaModFix/>
          </a:blip>
          <a:srcRect l="769" t="19828" r="11733" b="17679"/>
          <a:stretch/>
        </p:blipFill>
        <p:spPr>
          <a:xfrm>
            <a:off x="4576350" y="751500"/>
            <a:ext cx="3816150" cy="3639601"/>
          </a:xfrm>
          <a:prstGeom prst="rect">
            <a:avLst/>
          </a:prstGeom>
          <a:noFill/>
          <a:ln>
            <a:noFill/>
          </a:ln>
          <a:effectLst>
            <a:outerShdw blurRad="285750" dist="190500" dir="2760000" algn="bl" rotWithShape="0">
              <a:schemeClr val="dk1">
                <a:alpha val="35000"/>
              </a:schemeClr>
            </a:outerShdw>
          </a:effectLst>
        </p:spPr>
      </p:pic>
      <p:pic>
        <p:nvPicPr>
          <p:cNvPr id="169" name="Google Shape;1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9338" y="-450"/>
            <a:ext cx="23730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eontes template">
  <a:themeElements>
    <a:clrScheme name="Custom 347">
      <a:dk1>
        <a:srgbClr val="03153B"/>
      </a:dk1>
      <a:lt1>
        <a:srgbClr val="FFFFFF"/>
      </a:lt1>
      <a:dk2>
        <a:srgbClr val="DFE2E9"/>
      </a:dk2>
      <a:lt2>
        <a:srgbClr val="6C7588"/>
      </a:lt2>
      <a:accent1>
        <a:srgbClr val="F36232"/>
      </a:accent1>
      <a:accent2>
        <a:srgbClr val="32A707"/>
      </a:accent2>
      <a:accent3>
        <a:srgbClr val="AFE435"/>
      </a:accent3>
      <a:accent4>
        <a:srgbClr val="9287E6"/>
      </a:accent4>
      <a:accent5>
        <a:srgbClr val="B5BDFD"/>
      </a:accent5>
      <a:accent6>
        <a:srgbClr val="FF703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303</Words>
  <Application>Microsoft Office PowerPoint</Application>
  <PresentationFormat>On-screen Show (16:9)</PresentationFormat>
  <Paragraphs>83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Fira Sans Black</vt:lpstr>
      <vt:lpstr>Times New Roman</vt:lpstr>
      <vt:lpstr>Fira Sans</vt:lpstr>
      <vt:lpstr>Fira Sans SemiBold</vt:lpstr>
      <vt:lpstr>Fira Sans Light</vt:lpstr>
      <vt:lpstr>Leontes template</vt:lpstr>
      <vt:lpstr>INTERNET AND MOBILE PROGRAMMING</vt:lpstr>
      <vt:lpstr>TABLE OF CONTENT</vt:lpstr>
      <vt:lpstr>INTRODUCTION</vt:lpstr>
      <vt:lpstr>PowerPoint Presentation</vt:lpstr>
      <vt:lpstr>DESIGN</vt:lpstr>
      <vt:lpstr>DESIGN</vt:lpstr>
      <vt:lpstr> INTERFACES</vt:lpstr>
      <vt:lpstr>LOGIN</vt:lpstr>
      <vt:lpstr>REGISTRATION</vt:lpstr>
      <vt:lpstr>PROFILE</vt:lpstr>
      <vt:lpstr>HOME PAGE</vt:lpstr>
      <vt:lpstr>FORUM</vt:lpstr>
      <vt:lpstr>ABOUT</vt:lpstr>
      <vt:lpstr>IMPLEMENTATION</vt:lpstr>
      <vt:lpstr>IMPLEMENTATION</vt:lpstr>
      <vt:lpstr>IMPLEMENTATION</vt:lpstr>
      <vt:lpstr>LIBRARIES</vt:lpstr>
      <vt:lpstr>LOGIN PAGE</vt:lpstr>
      <vt:lpstr>PowerPoint Presentation</vt:lpstr>
      <vt:lpstr>Forum</vt:lpstr>
      <vt:lpstr>Username</vt:lpstr>
      <vt:lpstr>Choose Food</vt:lpstr>
      <vt:lpstr>Posts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AND MOBILE PROGRAMMING</dc:title>
  <dc:creator>PJ-PC</dc:creator>
  <cp:lastModifiedBy>Chedomi</cp:lastModifiedBy>
  <cp:revision>6</cp:revision>
  <dcterms:modified xsi:type="dcterms:W3CDTF">2023-05-26T21:11:01Z</dcterms:modified>
</cp:coreProperties>
</file>